
<file path=[Content_Types].xml><?xml version="1.0" encoding="utf-8"?>
<Types xmlns="http://schemas.openxmlformats.org/package/2006/content-types"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93" r:id="rId1"/>
  </p:sldMasterIdLst>
  <p:notesMasterIdLst>
    <p:notesMasterId r:id="rId3"/>
  </p:notesMasterIdLst>
  <p:handoutMasterIdLst>
    <p:handoutMasterId r:id="rId4"/>
  </p:handoutMasterIdLst>
  <p:sldIdLst>
    <p:sldId id="259" r:id="rId2"/>
  </p:sldIdLst>
  <p:sldSz cx="7559675" cy="532765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868" userDrawn="1">
          <p15:clr>
            <a:srgbClr val="A4A3A4"/>
          </p15:clr>
        </p15:guide>
        <p15:guide id="2" pos="525" userDrawn="1">
          <p15:clr>
            <a:srgbClr val="A4A3A4"/>
          </p15:clr>
        </p15:guide>
        <p15:guide id="3" orient="horz" pos="2931" userDrawn="1">
          <p15:clr>
            <a:srgbClr val="A4A3A4"/>
          </p15:clr>
        </p15:guide>
        <p15:guide id="4" orient="horz" pos="832" userDrawn="1">
          <p15:clr>
            <a:srgbClr val="A4A3A4"/>
          </p15:clr>
        </p15:guide>
        <p15:guide id="5" pos="3253" userDrawn="1">
          <p15:clr>
            <a:srgbClr val="A4A3A4"/>
          </p15:clr>
        </p15:guide>
        <p15:guide id="6" pos="2212" userDrawn="1">
          <p15:clr>
            <a:srgbClr val="A4A3A4"/>
          </p15:clr>
        </p15:guide>
        <p15:guide id="7" pos="4163" userDrawn="1">
          <p15:clr>
            <a:srgbClr val="A4A3A4"/>
          </p15:clr>
        </p15:guide>
        <p15:guide id="8" pos="849" userDrawn="1">
          <p15:clr>
            <a:srgbClr val="A4A3A4"/>
          </p15:clr>
        </p15:guide>
        <p15:guide id="9" pos="2508" userDrawn="1">
          <p15:clr>
            <a:srgbClr val="A4A3A4"/>
          </p15:clr>
        </p15:guide>
        <p15:guide id="10" pos="485" userDrawn="1">
          <p15:clr>
            <a:srgbClr val="A4A3A4"/>
          </p15:clr>
        </p15:guide>
        <p15:guide id="11" pos="2699" userDrawn="1">
          <p15:clr>
            <a:srgbClr val="A4A3A4"/>
          </p15:clr>
        </p15:guide>
        <p15:guide id="12" pos="4237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eiryn Vine" initials="KV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8595B"/>
    <a:srgbClr val="8E8F92"/>
    <a:srgbClr val="B1864C"/>
    <a:srgbClr val="898B8E"/>
    <a:srgbClr val="005A7A"/>
    <a:srgbClr val="E6E6E6"/>
    <a:srgbClr val="FFCC00"/>
    <a:srgbClr val="A03A95"/>
    <a:srgbClr val="F47920"/>
    <a:srgbClr val="54309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444" autoAdjust="0"/>
    <p:restoredTop sz="94699"/>
  </p:normalViewPr>
  <p:slideViewPr>
    <p:cSldViewPr snapToObjects="1">
      <p:cViewPr varScale="1">
        <p:scale>
          <a:sx n="147" d="100"/>
          <a:sy n="147" d="100"/>
        </p:scale>
        <p:origin x="1392" y="192"/>
      </p:cViewPr>
      <p:guideLst>
        <p:guide orient="horz" pos="868"/>
        <p:guide pos="525"/>
        <p:guide orient="horz" pos="2931"/>
        <p:guide orient="horz" pos="832"/>
        <p:guide pos="3253"/>
        <p:guide pos="2212"/>
        <p:guide pos="4163"/>
        <p:guide pos="849"/>
        <p:guide pos="2508"/>
        <p:guide pos="485"/>
        <p:guide pos="2699"/>
        <p:guide pos="423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Objects="1">
      <p:cViewPr varScale="1">
        <p:scale>
          <a:sx n="84" d="100"/>
          <a:sy n="84" d="100"/>
        </p:scale>
        <p:origin x="3828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notesMaster" Target="notesMasters/notesMaster1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commentAuthors" Target="commentAuthors.xml"/><Relationship Id="rId4" Type="http://schemas.openxmlformats.org/officeDocument/2006/relationships/handoutMaster" Target="handoutMasters/handout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D05723-D97C-E745-9478-07A6F33B2BD5}" type="datetimeFigureOut">
              <a:rPr lang="en-US" smtClean="0"/>
              <a:t>10/24/23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B6CA21D-FF2A-B646-99A7-14029F8634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72995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5DAA763-3E23-4442-B187-AE0224A51AC2}" type="datetimeFigureOut">
              <a:rPr lang="en-GB" smtClean="0"/>
              <a:t>24/10/2023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39838" y="1143000"/>
            <a:ext cx="43783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F139EEE-4C56-9044-B815-BA09ED0AB54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3254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18592" rtl="0" eaLnBrk="1" latinLnBrk="0" hangingPunct="1">
      <a:defRPr sz="812" kern="1200">
        <a:solidFill>
          <a:schemeClr val="tx1"/>
        </a:solidFill>
        <a:latin typeface="+mn-lt"/>
        <a:ea typeface="+mn-ea"/>
        <a:cs typeface="+mn-cs"/>
      </a:defRPr>
    </a:lvl1pPr>
    <a:lvl2pPr marL="309296" algn="l" defTabSz="618592" rtl="0" eaLnBrk="1" latinLnBrk="0" hangingPunct="1">
      <a:defRPr sz="812" kern="1200">
        <a:solidFill>
          <a:schemeClr val="tx1"/>
        </a:solidFill>
        <a:latin typeface="+mn-lt"/>
        <a:ea typeface="+mn-ea"/>
        <a:cs typeface="+mn-cs"/>
      </a:defRPr>
    </a:lvl2pPr>
    <a:lvl3pPr marL="618592" algn="l" defTabSz="618592" rtl="0" eaLnBrk="1" latinLnBrk="0" hangingPunct="1">
      <a:defRPr sz="812" kern="1200">
        <a:solidFill>
          <a:schemeClr val="tx1"/>
        </a:solidFill>
        <a:latin typeface="+mn-lt"/>
        <a:ea typeface="+mn-ea"/>
        <a:cs typeface="+mn-cs"/>
      </a:defRPr>
    </a:lvl3pPr>
    <a:lvl4pPr marL="927887" algn="l" defTabSz="618592" rtl="0" eaLnBrk="1" latinLnBrk="0" hangingPunct="1">
      <a:defRPr sz="812" kern="1200">
        <a:solidFill>
          <a:schemeClr val="tx1"/>
        </a:solidFill>
        <a:latin typeface="+mn-lt"/>
        <a:ea typeface="+mn-ea"/>
        <a:cs typeface="+mn-cs"/>
      </a:defRPr>
    </a:lvl4pPr>
    <a:lvl5pPr marL="1237183" algn="l" defTabSz="618592" rtl="0" eaLnBrk="1" latinLnBrk="0" hangingPunct="1">
      <a:defRPr sz="812" kern="1200">
        <a:solidFill>
          <a:schemeClr val="tx1"/>
        </a:solidFill>
        <a:latin typeface="+mn-lt"/>
        <a:ea typeface="+mn-ea"/>
        <a:cs typeface="+mn-cs"/>
      </a:defRPr>
    </a:lvl5pPr>
    <a:lvl6pPr marL="1546479" algn="l" defTabSz="618592" rtl="0" eaLnBrk="1" latinLnBrk="0" hangingPunct="1">
      <a:defRPr sz="812" kern="1200">
        <a:solidFill>
          <a:schemeClr val="tx1"/>
        </a:solidFill>
        <a:latin typeface="+mn-lt"/>
        <a:ea typeface="+mn-ea"/>
        <a:cs typeface="+mn-cs"/>
      </a:defRPr>
    </a:lvl6pPr>
    <a:lvl7pPr marL="1855775" algn="l" defTabSz="618592" rtl="0" eaLnBrk="1" latinLnBrk="0" hangingPunct="1">
      <a:defRPr sz="812" kern="1200">
        <a:solidFill>
          <a:schemeClr val="tx1"/>
        </a:solidFill>
        <a:latin typeface="+mn-lt"/>
        <a:ea typeface="+mn-ea"/>
        <a:cs typeface="+mn-cs"/>
      </a:defRPr>
    </a:lvl7pPr>
    <a:lvl8pPr marL="2165071" algn="l" defTabSz="618592" rtl="0" eaLnBrk="1" latinLnBrk="0" hangingPunct="1">
      <a:defRPr sz="812" kern="1200">
        <a:solidFill>
          <a:schemeClr val="tx1"/>
        </a:solidFill>
        <a:latin typeface="+mn-lt"/>
        <a:ea typeface="+mn-ea"/>
        <a:cs typeface="+mn-cs"/>
      </a:defRPr>
    </a:lvl8pPr>
    <a:lvl9pPr marL="2474366" algn="l" defTabSz="618592" rtl="0" eaLnBrk="1" latinLnBrk="0" hangingPunct="1">
      <a:defRPr sz="812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399C2CB-6ABA-3D44-BC6C-D68402FE9FD4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109278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Graphical user interface&#10;&#10;Description automatically generated with medium confidence">
            <a:extLst>
              <a:ext uri="{FF2B5EF4-FFF2-40B4-BE49-F238E27FC236}">
                <a16:creationId xmlns:a16="http://schemas.microsoft.com/office/drawing/2014/main" id="{F768C196-9051-0045-BB1A-E4F1384CA51F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497" y="0"/>
            <a:ext cx="7558680" cy="5327650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55700" y="2257257"/>
            <a:ext cx="4176465" cy="25668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6208460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</p:sldLayoutIdLst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xStyles>
    <p:titleStyle>
      <a:lvl1pPr algn="l" defTabSz="710397" rtl="0" eaLnBrk="1" latinLnBrk="0" hangingPunct="1">
        <a:lnSpc>
          <a:spcPct val="90000"/>
        </a:lnSpc>
        <a:spcBef>
          <a:spcPct val="0"/>
        </a:spcBef>
        <a:buNone/>
        <a:defRPr sz="341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710397" rtl="0" eaLnBrk="1" latinLnBrk="0" hangingPunct="1">
        <a:lnSpc>
          <a:spcPct val="90000"/>
        </a:lnSpc>
        <a:spcBef>
          <a:spcPts val="777"/>
        </a:spcBef>
        <a:buFont typeface="Arial" panose="020B0604020202020204" pitchFamily="34" charset="0"/>
        <a:buNone/>
        <a:defRPr sz="2000" kern="1200">
          <a:solidFill>
            <a:srgbClr val="898B8E"/>
          </a:solidFill>
          <a:latin typeface="+mn-lt"/>
          <a:ea typeface="+mn-ea"/>
          <a:cs typeface="+mn-cs"/>
        </a:defRPr>
      </a:lvl1pPr>
      <a:lvl2pPr marL="355199" indent="0" algn="l" defTabSz="710397" rtl="0" eaLnBrk="1" latinLnBrk="0" hangingPunct="1">
        <a:lnSpc>
          <a:spcPct val="90000"/>
        </a:lnSpc>
        <a:spcBef>
          <a:spcPts val="388"/>
        </a:spcBef>
        <a:buFont typeface="Arial" panose="020B0604020202020204" pitchFamily="34" charset="0"/>
        <a:buNone/>
        <a:defRPr sz="1800" kern="1200">
          <a:solidFill>
            <a:srgbClr val="898B8E"/>
          </a:solidFill>
          <a:latin typeface="+mn-lt"/>
          <a:ea typeface="+mn-ea"/>
          <a:cs typeface="+mn-cs"/>
        </a:defRPr>
      </a:lvl2pPr>
      <a:lvl3pPr marL="710398" indent="0" algn="l" defTabSz="710397" rtl="0" eaLnBrk="1" latinLnBrk="0" hangingPunct="1">
        <a:lnSpc>
          <a:spcPct val="90000"/>
        </a:lnSpc>
        <a:spcBef>
          <a:spcPts val="388"/>
        </a:spcBef>
        <a:buFont typeface="Arial" panose="020B0604020202020204" pitchFamily="34" charset="0"/>
        <a:buNone/>
        <a:defRPr sz="1400" kern="1200">
          <a:solidFill>
            <a:srgbClr val="898B8E"/>
          </a:solidFill>
          <a:latin typeface="+mn-lt"/>
          <a:ea typeface="+mn-ea"/>
          <a:cs typeface="+mn-cs"/>
        </a:defRPr>
      </a:lvl3pPr>
      <a:lvl4pPr marL="1065596" indent="0" algn="l" defTabSz="710397" rtl="0" eaLnBrk="1" latinLnBrk="0" hangingPunct="1">
        <a:lnSpc>
          <a:spcPct val="90000"/>
        </a:lnSpc>
        <a:spcBef>
          <a:spcPts val="388"/>
        </a:spcBef>
        <a:buFont typeface="Arial" panose="020B0604020202020204" pitchFamily="34" charset="0"/>
        <a:buNone/>
        <a:defRPr sz="1200" kern="1200">
          <a:solidFill>
            <a:srgbClr val="898B8E"/>
          </a:solidFill>
          <a:latin typeface="+mn-lt"/>
          <a:ea typeface="+mn-ea"/>
          <a:cs typeface="+mn-cs"/>
        </a:defRPr>
      </a:lvl4pPr>
      <a:lvl5pPr marL="1420795" indent="0" algn="l" defTabSz="710397" rtl="0" eaLnBrk="1" latinLnBrk="0" hangingPunct="1">
        <a:lnSpc>
          <a:spcPct val="90000"/>
        </a:lnSpc>
        <a:spcBef>
          <a:spcPts val="388"/>
        </a:spcBef>
        <a:buFont typeface="Arial" panose="020B0604020202020204" pitchFamily="34" charset="0"/>
        <a:buNone/>
        <a:defRPr sz="1200" kern="1200">
          <a:solidFill>
            <a:srgbClr val="898B8E"/>
          </a:solidFill>
          <a:latin typeface="+mn-lt"/>
          <a:ea typeface="+mn-ea"/>
          <a:cs typeface="+mn-cs"/>
        </a:defRPr>
      </a:lvl5pPr>
      <a:lvl6pPr marL="1953593" indent="-177599" algn="l" defTabSz="710397" rtl="0" eaLnBrk="1" latinLnBrk="0" hangingPunct="1">
        <a:lnSpc>
          <a:spcPct val="90000"/>
        </a:lnSpc>
        <a:spcBef>
          <a:spcPts val="388"/>
        </a:spcBef>
        <a:buFont typeface="Arial" panose="020B0604020202020204" pitchFamily="34" charset="0"/>
        <a:buChar char="•"/>
        <a:defRPr sz="1398" kern="1200">
          <a:solidFill>
            <a:schemeClr val="tx1"/>
          </a:solidFill>
          <a:latin typeface="+mn-lt"/>
          <a:ea typeface="+mn-ea"/>
          <a:cs typeface="+mn-cs"/>
        </a:defRPr>
      </a:lvl6pPr>
      <a:lvl7pPr marL="2308791" indent="-177599" algn="l" defTabSz="710397" rtl="0" eaLnBrk="1" latinLnBrk="0" hangingPunct="1">
        <a:lnSpc>
          <a:spcPct val="90000"/>
        </a:lnSpc>
        <a:spcBef>
          <a:spcPts val="388"/>
        </a:spcBef>
        <a:buFont typeface="Arial" panose="020B0604020202020204" pitchFamily="34" charset="0"/>
        <a:buChar char="•"/>
        <a:defRPr sz="1398" kern="1200">
          <a:solidFill>
            <a:schemeClr val="tx1"/>
          </a:solidFill>
          <a:latin typeface="+mn-lt"/>
          <a:ea typeface="+mn-ea"/>
          <a:cs typeface="+mn-cs"/>
        </a:defRPr>
      </a:lvl7pPr>
      <a:lvl8pPr marL="2663990" indent="-177599" algn="l" defTabSz="710397" rtl="0" eaLnBrk="1" latinLnBrk="0" hangingPunct="1">
        <a:lnSpc>
          <a:spcPct val="90000"/>
        </a:lnSpc>
        <a:spcBef>
          <a:spcPts val="388"/>
        </a:spcBef>
        <a:buFont typeface="Arial" panose="020B0604020202020204" pitchFamily="34" charset="0"/>
        <a:buChar char="•"/>
        <a:defRPr sz="1398" kern="1200">
          <a:solidFill>
            <a:schemeClr val="tx1"/>
          </a:solidFill>
          <a:latin typeface="+mn-lt"/>
          <a:ea typeface="+mn-ea"/>
          <a:cs typeface="+mn-cs"/>
        </a:defRPr>
      </a:lvl8pPr>
      <a:lvl9pPr marL="3019189" indent="-177599" algn="l" defTabSz="710397" rtl="0" eaLnBrk="1" latinLnBrk="0" hangingPunct="1">
        <a:lnSpc>
          <a:spcPct val="90000"/>
        </a:lnSpc>
        <a:spcBef>
          <a:spcPts val="388"/>
        </a:spcBef>
        <a:buFont typeface="Arial" panose="020B0604020202020204" pitchFamily="34" charset="0"/>
        <a:buChar char="•"/>
        <a:defRPr sz="139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10397" rtl="0" eaLnBrk="1" latinLnBrk="0" hangingPunct="1">
        <a:defRPr sz="1398" kern="1200">
          <a:solidFill>
            <a:schemeClr val="tx1"/>
          </a:solidFill>
          <a:latin typeface="+mn-lt"/>
          <a:ea typeface="+mn-ea"/>
          <a:cs typeface="+mn-cs"/>
        </a:defRPr>
      </a:lvl1pPr>
      <a:lvl2pPr marL="355199" algn="l" defTabSz="710397" rtl="0" eaLnBrk="1" latinLnBrk="0" hangingPunct="1">
        <a:defRPr sz="1398" kern="1200">
          <a:solidFill>
            <a:schemeClr val="tx1"/>
          </a:solidFill>
          <a:latin typeface="+mn-lt"/>
          <a:ea typeface="+mn-ea"/>
          <a:cs typeface="+mn-cs"/>
        </a:defRPr>
      </a:lvl2pPr>
      <a:lvl3pPr marL="710397" algn="l" defTabSz="710397" rtl="0" eaLnBrk="1" latinLnBrk="0" hangingPunct="1">
        <a:defRPr sz="1398" kern="1200">
          <a:solidFill>
            <a:schemeClr val="tx1"/>
          </a:solidFill>
          <a:latin typeface="+mn-lt"/>
          <a:ea typeface="+mn-ea"/>
          <a:cs typeface="+mn-cs"/>
        </a:defRPr>
      </a:lvl3pPr>
      <a:lvl4pPr marL="1065596" algn="l" defTabSz="710397" rtl="0" eaLnBrk="1" latinLnBrk="0" hangingPunct="1">
        <a:defRPr sz="1398" kern="1200">
          <a:solidFill>
            <a:schemeClr val="tx1"/>
          </a:solidFill>
          <a:latin typeface="+mn-lt"/>
          <a:ea typeface="+mn-ea"/>
          <a:cs typeface="+mn-cs"/>
        </a:defRPr>
      </a:lvl4pPr>
      <a:lvl5pPr marL="1420795" algn="l" defTabSz="710397" rtl="0" eaLnBrk="1" latinLnBrk="0" hangingPunct="1">
        <a:defRPr sz="1398" kern="1200">
          <a:solidFill>
            <a:schemeClr val="tx1"/>
          </a:solidFill>
          <a:latin typeface="+mn-lt"/>
          <a:ea typeface="+mn-ea"/>
          <a:cs typeface="+mn-cs"/>
        </a:defRPr>
      </a:lvl5pPr>
      <a:lvl6pPr marL="1775993" algn="l" defTabSz="710397" rtl="0" eaLnBrk="1" latinLnBrk="0" hangingPunct="1">
        <a:defRPr sz="1398" kern="1200">
          <a:solidFill>
            <a:schemeClr val="tx1"/>
          </a:solidFill>
          <a:latin typeface="+mn-lt"/>
          <a:ea typeface="+mn-ea"/>
          <a:cs typeface="+mn-cs"/>
        </a:defRPr>
      </a:lvl6pPr>
      <a:lvl7pPr marL="2131192" algn="l" defTabSz="710397" rtl="0" eaLnBrk="1" latinLnBrk="0" hangingPunct="1">
        <a:defRPr sz="1398" kern="1200">
          <a:solidFill>
            <a:schemeClr val="tx1"/>
          </a:solidFill>
          <a:latin typeface="+mn-lt"/>
          <a:ea typeface="+mn-ea"/>
          <a:cs typeface="+mn-cs"/>
        </a:defRPr>
      </a:lvl7pPr>
      <a:lvl8pPr marL="2486391" algn="l" defTabSz="710397" rtl="0" eaLnBrk="1" latinLnBrk="0" hangingPunct="1">
        <a:defRPr sz="1398" kern="1200">
          <a:solidFill>
            <a:schemeClr val="tx1"/>
          </a:solidFill>
          <a:latin typeface="+mn-lt"/>
          <a:ea typeface="+mn-ea"/>
          <a:cs typeface="+mn-cs"/>
        </a:defRPr>
      </a:lvl8pPr>
      <a:lvl9pPr marL="2841589" algn="l" defTabSz="710397" rtl="0" eaLnBrk="1" latinLnBrk="0" hangingPunct="1">
        <a:defRPr sz="139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2381" userDrawn="1">
          <p15:clr>
            <a:srgbClr val="F26B43"/>
          </p15:clr>
        </p15:guide>
        <p15:guide id="2" orient="horz" pos="674" userDrawn="1">
          <p15:clr>
            <a:srgbClr val="F26B43"/>
          </p15:clr>
        </p15:guide>
        <p15:guide id="3" pos="4476" userDrawn="1">
          <p15:clr>
            <a:srgbClr val="F26B43"/>
          </p15:clr>
        </p15:guide>
        <p15:guide id="4" pos="299" userDrawn="1">
          <p15:clr>
            <a:srgbClr val="F26B43"/>
          </p15:clr>
        </p15:guide>
        <p15:guide id="5" orient="horz" pos="86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13">
            <a:extLst>
              <a:ext uri="{FF2B5EF4-FFF2-40B4-BE49-F238E27FC236}">
                <a16:creationId xmlns:a16="http://schemas.microsoft.com/office/drawing/2014/main" id="{A90B8D9F-AE36-704B-A53E-B61FA748F97C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2555700" y="2257256"/>
            <a:ext cx="4320481" cy="2854841"/>
          </a:xfrm>
          <a:noFill/>
        </p:spPr>
        <p:txBody>
          <a:bodyPr>
            <a:normAutofit/>
          </a:bodyPr>
          <a:lstStyle/>
          <a:p>
            <a:pPr>
              <a:lnSpc>
                <a:spcPct val="80000"/>
              </a:lnSpc>
              <a:spcBef>
                <a:spcPts val="0"/>
              </a:spcBef>
            </a:pPr>
            <a:r>
              <a:rPr lang="en-GB" sz="2100" dirty="0" err="1">
                <a:solidFill>
                  <a:srgbClr val="58595B"/>
                </a:solidFill>
              </a:rPr>
              <a:t>Bangga</a:t>
            </a:r>
            <a:r>
              <a:rPr lang="en-GB" sz="2100" dirty="0">
                <a:solidFill>
                  <a:srgbClr val="58595B"/>
                </a:solidFill>
              </a:rPr>
              <a:t> </a:t>
            </a:r>
            <a:r>
              <a:rPr lang="en-GB" sz="2100" dirty="0" err="1">
                <a:solidFill>
                  <a:srgbClr val="58595B"/>
                </a:solidFill>
              </a:rPr>
              <a:t>telah</a:t>
            </a:r>
            <a:r>
              <a:rPr lang="en-GB" sz="2100" dirty="0">
                <a:solidFill>
                  <a:srgbClr val="58595B"/>
                </a:solidFill>
              </a:rPr>
              <a:t> </a:t>
            </a:r>
            <a:r>
              <a:rPr lang="en-GB" sz="2100" dirty="0" err="1">
                <a:solidFill>
                  <a:srgbClr val="58595B"/>
                </a:solidFill>
              </a:rPr>
              <a:t>meraih</a:t>
            </a:r>
            <a:r>
              <a:rPr lang="en-GB" sz="2100" dirty="0">
                <a:solidFill>
                  <a:srgbClr val="58595B"/>
                </a:solidFill>
              </a:rPr>
              <a:t> </a:t>
            </a:r>
            <a:r>
              <a:rPr lang="en-GB" sz="2100" b="1" dirty="0">
                <a:solidFill>
                  <a:srgbClr val="58595B"/>
                </a:solidFill>
              </a:rPr>
              <a:t>status Platinum</a:t>
            </a:r>
            <a:r>
              <a:rPr lang="en-GB" sz="2100" dirty="0">
                <a:solidFill>
                  <a:srgbClr val="58595B"/>
                </a:solidFill>
              </a:rPr>
              <a:t> pada </a:t>
            </a:r>
            <a:r>
              <a:rPr lang="en-GB" sz="2100" dirty="0" err="1">
                <a:solidFill>
                  <a:srgbClr val="58595B"/>
                </a:solidFill>
              </a:rPr>
              <a:t>Penghargaan</a:t>
            </a:r>
            <a:r>
              <a:rPr lang="en-GB" sz="2100" dirty="0">
                <a:solidFill>
                  <a:srgbClr val="58595B"/>
                </a:solidFill>
              </a:rPr>
              <a:t> WSO-Angels Awards dan </a:t>
            </a:r>
            <a:r>
              <a:rPr lang="en-GB" sz="2100" dirty="0" err="1">
                <a:solidFill>
                  <a:srgbClr val="58595B"/>
                </a:solidFill>
              </a:rPr>
              <a:t>secara</a:t>
            </a:r>
            <a:r>
              <a:rPr lang="en-GB" sz="2100" dirty="0">
                <a:solidFill>
                  <a:srgbClr val="58595B"/>
                </a:solidFill>
              </a:rPr>
              <a:t> formal </a:t>
            </a:r>
            <a:r>
              <a:rPr lang="en-GB" sz="2100" dirty="0" err="1">
                <a:solidFill>
                  <a:srgbClr val="58595B"/>
                </a:solidFill>
              </a:rPr>
              <a:t>diakui</a:t>
            </a:r>
            <a:r>
              <a:rPr lang="en-GB" sz="2100" dirty="0">
                <a:solidFill>
                  <a:srgbClr val="58595B"/>
                </a:solidFill>
              </a:rPr>
              <a:t> di </a:t>
            </a:r>
            <a:r>
              <a:rPr lang="en-GB" sz="2100" dirty="0" err="1">
                <a:solidFill>
                  <a:srgbClr val="58595B"/>
                </a:solidFill>
              </a:rPr>
              <a:t>konferensi</a:t>
            </a:r>
            <a:r>
              <a:rPr lang="en-GB" sz="2100" dirty="0">
                <a:solidFill>
                  <a:srgbClr val="58595B"/>
                </a:solidFill>
              </a:rPr>
              <a:t> regional </a:t>
            </a:r>
            <a:r>
              <a:rPr lang="en-GB" sz="2100" dirty="0" err="1">
                <a:solidFill>
                  <a:srgbClr val="58595B"/>
                </a:solidFill>
              </a:rPr>
              <a:t>tahunan</a:t>
            </a:r>
            <a:r>
              <a:rPr lang="en-GB" sz="2100" dirty="0">
                <a:solidFill>
                  <a:srgbClr val="58595B"/>
                </a:solidFill>
              </a:rPr>
              <a:t> yang </a:t>
            </a:r>
            <a:r>
              <a:rPr lang="en-GB" sz="2100" dirty="0" err="1">
                <a:solidFill>
                  <a:srgbClr val="58595B"/>
                </a:solidFill>
              </a:rPr>
              <a:t>dihadiri</a:t>
            </a:r>
            <a:r>
              <a:rPr lang="en-GB" sz="2100" dirty="0">
                <a:solidFill>
                  <a:srgbClr val="58595B"/>
                </a:solidFill>
              </a:rPr>
              <a:t> oleh para </a:t>
            </a:r>
            <a:r>
              <a:rPr lang="en-GB" sz="2100" dirty="0" err="1">
                <a:solidFill>
                  <a:srgbClr val="58595B"/>
                </a:solidFill>
              </a:rPr>
              <a:t>ahli</a:t>
            </a:r>
            <a:r>
              <a:rPr lang="en-GB" sz="2100" dirty="0">
                <a:solidFill>
                  <a:srgbClr val="58595B"/>
                </a:solidFill>
              </a:rPr>
              <a:t> di </a:t>
            </a:r>
            <a:r>
              <a:rPr lang="en-GB" sz="2100" dirty="0" err="1">
                <a:solidFill>
                  <a:srgbClr val="58595B"/>
                </a:solidFill>
              </a:rPr>
              <a:t>bidangnya</a:t>
            </a:r>
            <a:r>
              <a:rPr lang="en-GB" sz="2100" dirty="0">
                <a:solidFill>
                  <a:srgbClr val="58595B"/>
                </a:solidFill>
              </a:rPr>
              <a:t>.</a:t>
            </a:r>
          </a:p>
          <a:p>
            <a:pPr>
              <a:lnSpc>
                <a:spcPct val="80000"/>
              </a:lnSpc>
              <a:spcBef>
                <a:spcPts val="0"/>
              </a:spcBef>
            </a:pPr>
            <a:endParaRPr lang="en-GB" sz="1200" dirty="0">
              <a:solidFill>
                <a:srgbClr val="58595B"/>
              </a:solidFill>
            </a:endParaRP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</a:pPr>
            <a:r>
              <a:rPr lang="en-GB" sz="1100" dirty="0">
                <a:solidFill>
                  <a:srgbClr val="58595B"/>
                </a:solidFill>
              </a:rPr>
              <a:t>https://</a:t>
            </a:r>
            <a:r>
              <a:rPr lang="en-GB" sz="1100" dirty="0" err="1">
                <a:solidFill>
                  <a:srgbClr val="58595B"/>
                </a:solidFill>
              </a:rPr>
              <a:t>www.angels-initiative.com</a:t>
            </a:r>
            <a:r>
              <a:rPr lang="en-GB" sz="1100" dirty="0">
                <a:solidFill>
                  <a:srgbClr val="58595B"/>
                </a:solidFill>
              </a:rPr>
              <a:t>/angels-awards/</a:t>
            </a:r>
            <a:r>
              <a:rPr lang="en-GB" sz="1100" dirty="0" err="1">
                <a:solidFill>
                  <a:srgbClr val="58595B"/>
                </a:solidFill>
              </a:rPr>
              <a:t>wso</a:t>
            </a:r>
            <a:r>
              <a:rPr lang="en-GB" sz="1100" dirty="0">
                <a:solidFill>
                  <a:srgbClr val="58595B"/>
                </a:solidFill>
              </a:rPr>
              <a:t>-award-winners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GB" sz="1400" dirty="0">
                <a:solidFill>
                  <a:srgbClr val="58595B"/>
                </a:solidFill>
              </a:rPr>
              <a:t>#</a:t>
            </a:r>
            <a:r>
              <a:rPr lang="en-GB" sz="1400" dirty="0" err="1">
                <a:solidFill>
                  <a:srgbClr val="58595B"/>
                </a:solidFill>
              </a:rPr>
              <a:t>WSOAngelsAwards</a:t>
            </a:r>
            <a:r>
              <a:rPr lang="en-GB" sz="1400" dirty="0">
                <a:solidFill>
                  <a:srgbClr val="58595B"/>
                </a:solidFill>
              </a:rPr>
              <a:t> 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GB" sz="1400" dirty="0">
                <a:solidFill>
                  <a:srgbClr val="58595B"/>
                </a:solidFill>
              </a:rPr>
              <a:t>#WSC2024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GB" sz="1400" dirty="0">
                <a:solidFill>
                  <a:srgbClr val="58595B"/>
                </a:solidFill>
              </a:rPr>
              <a:t>#</a:t>
            </a:r>
            <a:r>
              <a:rPr lang="en-GB" sz="1400" dirty="0" err="1">
                <a:solidFill>
                  <a:srgbClr val="58595B"/>
                </a:solidFill>
              </a:rPr>
              <a:t>givinglifeachance</a:t>
            </a:r>
            <a:r>
              <a:rPr lang="en-GB" sz="1400" dirty="0">
                <a:solidFill>
                  <a:srgbClr val="58595B"/>
                </a:solidFill>
              </a:rPr>
              <a:t> 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GB" sz="1400" dirty="0">
                <a:solidFill>
                  <a:srgbClr val="58595B"/>
                </a:solidFill>
              </a:rPr>
              <a:t>#angels-initiative 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5DF7E18-16C8-0C40-8F65-2FA89ACE71EE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232913" y="2002105"/>
            <a:ext cx="2320717" cy="31095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8170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theme/theme1.xml><?xml version="1.0" encoding="utf-8"?>
<a:theme xmlns:a="http://schemas.openxmlformats.org/drawingml/2006/main" name="Boehringer Ingelheim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1115</TotalTime>
  <Words>44</Words>
  <Application>Microsoft Macintosh PowerPoint</Application>
  <PresentationFormat>Custom</PresentationFormat>
  <Paragraphs>7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Boehringer Ingelheim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Lee Whitehead</dc:creator>
  <cp:lastModifiedBy>Megan Gill</cp:lastModifiedBy>
  <cp:revision>535</cp:revision>
  <dcterms:created xsi:type="dcterms:W3CDTF">2016-03-24T07:27:19Z</dcterms:created>
  <dcterms:modified xsi:type="dcterms:W3CDTF">2023-10-24T16:14:12Z</dcterms:modified>
</cp:coreProperties>
</file>